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310" r:id="rId2"/>
    <p:sldId id="301" r:id="rId3"/>
    <p:sldId id="302" r:id="rId4"/>
    <p:sldId id="287" r:id="rId5"/>
    <p:sldId id="304" r:id="rId6"/>
    <p:sldId id="305" r:id="rId7"/>
    <p:sldId id="306" r:id="rId8"/>
    <p:sldId id="307" r:id="rId9"/>
    <p:sldId id="308" r:id="rId10"/>
    <p:sldId id="309" r:id="rId11"/>
    <p:sldId id="33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0"/>
    <a:srgbClr val="FF8E00"/>
    <a:srgbClr val="FF1D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9"/>
    <p:restoredTop sz="91096"/>
  </p:normalViewPr>
  <p:slideViewPr>
    <p:cSldViewPr snapToGrid="0" snapToObjects="1" showGuides="1">
      <p:cViewPr varScale="1">
        <p:scale>
          <a:sx n="115" d="100"/>
          <a:sy n="115" d="100"/>
        </p:scale>
        <p:origin x="136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29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145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238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40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266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34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01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62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132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7863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38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17.06.21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9203520-60E5-5E46-AB6F-DCB67976C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Licht und Welten</a:t>
            </a:r>
          </a:p>
        </p:txBody>
      </p:sp>
    </p:spTree>
    <p:extLst>
      <p:ext uri="{BB962C8B-B14F-4D97-AF65-F5344CB8AC3E}">
        <p14:creationId xmlns:p14="http://schemas.microsoft.com/office/powerpoint/2010/main" val="97392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 als Lichtquelle </a:t>
            </a:r>
            <a:r>
              <a:rPr lang="de-DE" sz="2800" dirty="0"/>
              <a:t>(Cycles)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Licht und Welten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41872AC-35E6-7A4A-977F-48066918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0972" y="1253766"/>
            <a:ext cx="9963080" cy="56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Übung: Bilden Sie diese Belichtung nach</a:t>
            </a:r>
            <a:endParaRPr lang="de-DE" sz="28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Licht und Welten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8" name="Grafik 7" descr="Ein Bild, das drinnen, dunkel enthält.&#10;&#10;Automatisch generierte Beschreibung">
            <a:extLst>
              <a:ext uri="{FF2B5EF4-FFF2-40B4-BE49-F238E27FC236}">
                <a16:creationId xmlns:a16="http://schemas.microsoft.com/office/drawing/2014/main" id="{4CE21C30-D2E8-5C47-B436-E25D051D6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5" y="1253766"/>
            <a:ext cx="9962830" cy="56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9.11.21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Barbershop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Lichtverhältnisse</a:t>
            </a:r>
          </a:p>
        </p:txBody>
      </p:sp>
      <p:pic>
        <p:nvPicPr>
          <p:cNvPr id="8" name="Grafik 7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1A61667A-EF96-BE41-A9D3-665AFC43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7" b="2107"/>
          <a:stretch/>
        </p:blipFill>
        <p:spPr>
          <a:xfrm>
            <a:off x="0" y="1253767"/>
            <a:ext cx="12192000" cy="51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5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9.11.21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Barbershop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Welt</a:t>
            </a:r>
          </a:p>
        </p:txBody>
      </p:sp>
      <p:pic>
        <p:nvPicPr>
          <p:cNvPr id="9" name="Grafik 8" descr="Ein Bild, das Himmel, draußen enthält.&#10;&#10;Automatisch generierte Beschreibung">
            <a:extLst>
              <a:ext uri="{FF2B5EF4-FFF2-40B4-BE49-F238E27FC236}">
                <a16:creationId xmlns:a16="http://schemas.microsoft.com/office/drawing/2014/main" id="{CF1B9921-8993-CA4D-8354-DF15FF81F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" t="2616" r="-1"/>
          <a:stretch/>
        </p:blipFill>
        <p:spPr>
          <a:xfrm>
            <a:off x="0" y="1234480"/>
            <a:ext cx="12192000" cy="51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54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von heute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Heute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1" name="Grafik 10" descr="Ein Bild, das draußen, Person enthält.&#10;&#10;Automatisch generierte Beschreibung">
            <a:extLst>
              <a:ext uri="{FF2B5EF4-FFF2-40B4-BE49-F238E27FC236}">
                <a16:creationId xmlns:a16="http://schemas.microsoft.com/office/drawing/2014/main" id="{541872AC-35E6-7A4A-977F-48066918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71" y="1253766"/>
            <a:ext cx="9963083" cy="56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0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9EEBD2D-C773-F54F-856E-9CEED7190AA7}"/>
              </a:ext>
            </a:extLst>
          </p:cNvPr>
          <p:cNvSpPr/>
          <p:nvPr/>
        </p:nvSpPr>
        <p:spPr>
          <a:xfrm>
            <a:off x="1150971" y="1253766"/>
            <a:ext cx="9963083" cy="56042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Welt ohne Licht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Licht und Welten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4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Welt als Lichtquelle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Licht und Welten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41872AC-35E6-7A4A-977F-48066918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0971" y="1253766"/>
            <a:ext cx="9963082" cy="56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7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Lichtobjekt als Lichtquelle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Licht und Welten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41872AC-35E6-7A4A-977F-48066918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0971" y="1253766"/>
            <a:ext cx="9963082" cy="56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Effekt von Schatten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Licht und Welten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41872AC-35E6-7A4A-977F-48066918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0972" y="1253766"/>
            <a:ext cx="9963080" cy="56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 als Lichtquelle </a:t>
            </a:r>
            <a:r>
              <a:rPr lang="de-DE" sz="2800" dirty="0"/>
              <a:t>(Eevee)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Licht und Welten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41872AC-35E6-7A4A-977F-48066918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0972" y="1253766"/>
            <a:ext cx="9963080" cy="56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2620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Macintosh PowerPoint</Application>
  <PresentationFormat>Breitbild</PresentationFormat>
  <Paragraphs>59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Aileron</vt:lpstr>
      <vt:lpstr>Aileron Black</vt:lpstr>
      <vt:lpstr>Aileron Heavy</vt:lpstr>
      <vt:lpstr>Aileron Thin</vt:lpstr>
      <vt:lpstr>Arial</vt:lpstr>
      <vt:lpstr>Calibri</vt:lpstr>
      <vt:lpstr>Standard</vt:lpstr>
      <vt:lpstr>PowerPoint-Präsentation</vt:lpstr>
      <vt:lpstr> </vt:lpstr>
      <vt:lpstr> </vt:lpstr>
      <vt:lpstr>Ziel von heute</vt:lpstr>
      <vt:lpstr>Eine Welt ohne Licht</vt:lpstr>
      <vt:lpstr>Welt als Lichtquelle</vt:lpstr>
      <vt:lpstr>Lichtobjekt als Lichtquelle</vt:lpstr>
      <vt:lpstr>Der Effekt von Schatten</vt:lpstr>
      <vt:lpstr>Objekt als Lichtquelle (Eevee)</vt:lpstr>
      <vt:lpstr>Objekt als Lichtquelle (Cycles)</vt:lpstr>
      <vt:lpstr>Übung: Bilden Sie diese Belichtung nach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104</cp:revision>
  <dcterms:created xsi:type="dcterms:W3CDTF">2021-06-17T16:14:48Z</dcterms:created>
  <dcterms:modified xsi:type="dcterms:W3CDTF">2025-03-08T19:10:20Z</dcterms:modified>
</cp:coreProperties>
</file>